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  <a:srgbClr val="FFE826"/>
    <a:srgbClr val="97E5ED"/>
    <a:srgbClr val="F7F8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6000"/>
    <p:restoredTop sz="94643"/>
  </p:normalViewPr>
  <p:slideViewPr>
    <p:cSldViewPr snapToGrid="0" snapToObjects="1">
      <p:cViewPr varScale="1">
        <p:scale>
          <a:sx n="80" d="100"/>
          <a:sy n="80" d="100"/>
        </p:scale>
        <p:origin x="22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jpeg>
</file>

<file path=ppt/media/image11.png>
</file>

<file path=ppt/media/image2.png>
</file>

<file path=ppt/media/image3.jpeg>
</file>

<file path=ppt/media/image4.pn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40495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1181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2741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048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7788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130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6372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0026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40550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53729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7979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F69ABE-043B-474B-B643-08AA201585E6}" type="datetimeFigureOut">
              <a:rPr lang="pt-BR" smtClean="0"/>
              <a:t>24/06/2020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35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4.png"/><Relationship Id="rId5" Type="http://schemas.openxmlformats.org/officeDocument/2006/relationships/image" Target="../media/image5.jpg"/><Relationship Id="rId6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</a:extLst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7289483" y="4684587"/>
            <a:ext cx="3812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pt-BR" sz="2400" b="1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y</a:t>
            </a:r>
            <a:r>
              <a:rPr lang="pt-BR" sz="24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: Gisele de Araújo Flor</a:t>
            </a:r>
            <a:endParaRPr lang="pt-BR" sz="24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52816"/>
            <a:ext cx="10058400" cy="2752369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5568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476875" cy="1325563"/>
          </a:xfrm>
        </p:spPr>
        <p:txBody>
          <a:bodyPr/>
          <a:lstStyle/>
          <a:p>
            <a:r>
              <a:rPr lang="pt-BR" dirty="0" smtClean="0"/>
              <a:t>POR QUE ARTES PLÁSTICAS?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0629" t="78" r="10629" b="-78"/>
          <a:stretch/>
        </p:blipFill>
        <p:spPr>
          <a:xfrm>
            <a:off x="6967538" y="13855"/>
            <a:ext cx="5376862" cy="6852640"/>
          </a:xfr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81922"/>
            <a:ext cx="2105246" cy="57607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4" r="6642" b="19690"/>
          <a:stretch/>
        </p:blipFill>
        <p:spPr>
          <a:xfrm>
            <a:off x="959999" y="4023940"/>
            <a:ext cx="3321712" cy="2001028"/>
          </a:xfrm>
          <a:prstGeom prst="rect">
            <a:avLst/>
          </a:prstGeom>
          <a:ln>
            <a:solidFill>
              <a:srgbClr val="FFCC00"/>
            </a:solidFill>
          </a:ln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26" b="18759"/>
          <a:stretch/>
        </p:blipFill>
        <p:spPr>
          <a:xfrm>
            <a:off x="959999" y="1991331"/>
            <a:ext cx="3321712" cy="1731966"/>
          </a:xfrm>
          <a:prstGeom prst="rect">
            <a:avLst/>
          </a:prstGeom>
          <a:ln>
            <a:solidFill>
              <a:srgbClr val="FFCC00"/>
            </a:solidFill>
          </a:ln>
        </p:spPr>
      </p:pic>
      <p:sp>
        <p:nvSpPr>
          <p:cNvPr id="9" name="Retângulo 8"/>
          <p:cNvSpPr/>
          <p:nvPr/>
        </p:nvSpPr>
        <p:spPr>
          <a:xfrm>
            <a:off x="4487609" y="4701529"/>
            <a:ext cx="291265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“A </a:t>
            </a:r>
            <a:r>
              <a:rPr lang="pt-BR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Arte diz o indizível, </a:t>
            </a:r>
            <a:endParaRPr lang="pt-BR" sz="2000" i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pt-BR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exprime o inexprimível</a:t>
            </a:r>
            <a:r>
              <a:rPr lang="pt-BR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endParaRPr lang="pt-BR" sz="2000" i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pt-BR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traduz </a:t>
            </a:r>
            <a:r>
              <a:rPr lang="pt-BR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intraduzível</a:t>
            </a:r>
            <a:r>
              <a:rPr lang="pt-BR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.”</a:t>
            </a:r>
          </a:p>
          <a:p>
            <a:r>
              <a:rPr lang="pt-BR" sz="2000" b="1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charset="0"/>
              </a:rPr>
              <a:t>(Leonardo </a:t>
            </a:r>
            <a:r>
              <a:rPr lang="pt-BR" sz="20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charset="0"/>
              </a:rPr>
              <a:t>da </a:t>
            </a:r>
            <a:r>
              <a:rPr lang="pt-BR" sz="2000" b="1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ontserrat" charset="0"/>
              </a:rPr>
              <a:t>Vinci)</a:t>
            </a:r>
            <a:endParaRPr lang="pt-BR" sz="2000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6222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4251086" y="1553576"/>
            <a:ext cx="2431488" cy="2449752"/>
          </a:xfrm>
          <a:prstGeom prst="ellipse">
            <a:avLst/>
          </a:prstGeom>
          <a:gradFill flip="none" rotWithShape="1">
            <a:gsLst>
              <a:gs pos="0">
                <a:srgbClr val="FFC000">
                  <a:tint val="66000"/>
                  <a:satMod val="160000"/>
                </a:srgbClr>
              </a:gs>
              <a:gs pos="50000">
                <a:srgbClr val="FFC000">
                  <a:tint val="44500"/>
                  <a:satMod val="160000"/>
                </a:srgbClr>
              </a:gs>
              <a:gs pos="100000">
                <a:srgbClr val="FFC000">
                  <a:tint val="23500"/>
                  <a:satMod val="160000"/>
                </a:srgbClr>
              </a:gs>
            </a:gsLst>
            <a:lin ang="5400000" scaled="1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Oval 11"/>
          <p:cNvSpPr/>
          <p:nvPr/>
        </p:nvSpPr>
        <p:spPr>
          <a:xfrm>
            <a:off x="986609" y="1556437"/>
            <a:ext cx="2431488" cy="2449752"/>
          </a:xfrm>
          <a:prstGeom prst="ellipse">
            <a:avLst/>
          </a:prstGeom>
          <a:gradFill flip="none" rotWithShape="1">
            <a:gsLst>
              <a:gs pos="0">
                <a:srgbClr val="FFE826">
                  <a:tint val="66000"/>
                  <a:satMod val="160000"/>
                </a:srgbClr>
              </a:gs>
              <a:gs pos="50000">
                <a:srgbClr val="FFE826">
                  <a:tint val="44500"/>
                  <a:satMod val="160000"/>
                </a:srgbClr>
              </a:gs>
              <a:gs pos="100000">
                <a:srgbClr val="FFE826">
                  <a:tint val="23500"/>
                  <a:satMod val="160000"/>
                </a:srgbClr>
              </a:gs>
            </a:gsLst>
            <a:lin ang="5400000" scaled="1"/>
            <a:tileRect/>
          </a:gra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87056" y="133048"/>
            <a:ext cx="5705475" cy="1325563"/>
          </a:xfrm>
        </p:spPr>
        <p:txBody>
          <a:bodyPr/>
          <a:lstStyle/>
          <a:p>
            <a:r>
              <a:rPr lang="pt-BR" dirty="0" smtClean="0"/>
              <a:t>TUDO TEM A ESSÊNCIA!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AC8662"/>
              </a:clrFrom>
              <a:clrTo>
                <a:srgbClr val="AC8662">
                  <a:alpha val="0"/>
                </a:srgbClr>
              </a:clrTo>
            </a:clrChange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315" y="0"/>
            <a:ext cx="4602685" cy="6858000"/>
          </a:xfr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81922"/>
            <a:ext cx="2105246" cy="57607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1134684" y="2061112"/>
            <a:ext cx="2135338" cy="156966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pt-B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AMARELO:</a:t>
            </a:r>
          </a:p>
          <a:p>
            <a:pPr algn="ctr"/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Otimismo;</a:t>
            </a:r>
          </a:p>
          <a:p>
            <a:pPr algn="ctr"/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Alegria;</a:t>
            </a:r>
          </a:p>
          <a:p>
            <a:pPr algn="ctr"/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Sabedoria;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4586396" y="2061112"/>
            <a:ext cx="1760867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LARANJA: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Energia;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Calor;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Criatividade;</a:t>
            </a:r>
          </a:p>
          <a:p>
            <a:pPr marL="285750" indent="-285750" algn="ctr">
              <a:buFont typeface="Arial" charset="0"/>
              <a:buChar char="•"/>
            </a:pPr>
            <a:endParaRPr lang="pt-B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2618664" y="4005597"/>
            <a:ext cx="2431488" cy="2449752"/>
          </a:xfrm>
          <a:prstGeom prst="ellipse">
            <a:avLst/>
          </a:prstGeom>
          <a:gradFill flip="none" rotWithShape="1">
            <a:gsLst>
              <a:gs pos="0">
                <a:srgbClr val="97E5ED">
                  <a:tint val="66000"/>
                  <a:satMod val="160000"/>
                </a:srgbClr>
              </a:gs>
              <a:gs pos="50000">
                <a:srgbClr val="97E5ED">
                  <a:tint val="44500"/>
                  <a:satMod val="160000"/>
                </a:srgbClr>
              </a:gs>
              <a:gs pos="100000">
                <a:srgbClr val="97E5ED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2772579" y="4236497"/>
            <a:ext cx="212365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AZUL</a:t>
            </a:r>
            <a:r>
              <a:rPr lang="pt-B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Calma;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Tranquilidade;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Tecnologia;</a:t>
            </a:r>
          </a:p>
          <a:p>
            <a:pPr algn="ctr"/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Melancolia.</a:t>
            </a:r>
          </a:p>
          <a:p>
            <a:pPr algn="just"/>
            <a:endParaRPr lang="pt-B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3163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3" grpId="0"/>
      <p:bldP spid="9" grpId="0"/>
      <p:bldP spid="10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853545" cy="1325563"/>
          </a:xfrm>
        </p:spPr>
        <p:txBody>
          <a:bodyPr/>
          <a:lstStyle/>
          <a:p>
            <a:r>
              <a:rPr lang="pt-BR" dirty="0" smtClean="0"/>
              <a:t>ALGUNS VALORES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" t="3" r="13771" b="-1"/>
          <a:stretch/>
        </p:blipFill>
        <p:spPr>
          <a:xfrm>
            <a:off x="7542848" y="0"/>
            <a:ext cx="4649152" cy="6858000"/>
          </a:xfr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81922"/>
            <a:ext cx="2105246" cy="57607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850606" y="1828801"/>
            <a:ext cx="295766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EMPATIA</a:t>
            </a: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CRIATIVIDADE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RECONHECIMENTO</a:t>
            </a: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COLABORAÇÃO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HONESTIDADE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CRESCIMENTO</a:t>
            </a: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5215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853545" cy="1325563"/>
          </a:xfrm>
        </p:spPr>
        <p:txBody>
          <a:bodyPr/>
          <a:lstStyle/>
          <a:p>
            <a:r>
              <a:rPr lang="pt-BR" dirty="0" smtClean="0"/>
              <a:t>ALGUMAS DIFICULDADES...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436" r="31162"/>
          <a:stretch/>
        </p:blipFill>
        <p:spPr>
          <a:xfrm>
            <a:off x="7549115" y="-10574"/>
            <a:ext cx="4642885" cy="6868574"/>
          </a:xfr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81922"/>
            <a:ext cx="2105246" cy="576077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850606" y="2169041"/>
            <a:ext cx="41558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ADMINISTRAÇÃO DO </a:t>
            </a: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TEMPO</a:t>
            </a: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CONHECIMENTO TÉCNICO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1589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853545" cy="1325563"/>
          </a:xfrm>
        </p:spPr>
        <p:txBody>
          <a:bodyPr/>
          <a:lstStyle/>
          <a:p>
            <a:r>
              <a:rPr lang="pt-BR" dirty="0" smtClean="0"/>
              <a:t>SUPERAÇÃO E AUTOCONHECIMENTO!</a:t>
            </a: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959" r="12566"/>
          <a:stretch/>
        </p:blipFill>
        <p:spPr>
          <a:xfrm>
            <a:off x="7510312" y="0"/>
            <a:ext cx="4681687" cy="6858000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281922"/>
            <a:ext cx="2105246" cy="576077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850606" y="2169041"/>
            <a:ext cx="395230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AUTOESTIMA INTELECTUAL</a:t>
            </a: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r>
              <a:rPr lang="pt-B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24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OBJETIVO </a:t>
            </a:r>
            <a:r>
              <a:rPr lang="pt-BR" sz="24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PROFISSIONAL</a:t>
            </a: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Wingdings" charset="2"/>
              <a:buChar char="v"/>
            </a:pPr>
            <a:endParaRPr lang="pt-BR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7766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51013" y="1490656"/>
            <a:ext cx="8689975" cy="1162050"/>
          </a:xfrm>
        </p:spPr>
        <p:txBody>
          <a:bodyPr>
            <a:normAutofit fontScale="90000"/>
          </a:bodyPr>
          <a:lstStyle/>
          <a:p>
            <a:r>
              <a:rPr lang="pt-BR" sz="9600" b="1" dirty="0" smtClean="0"/>
              <a:t>AGRADECIMENTOS</a:t>
            </a:r>
            <a:endParaRPr lang="pt-BR" sz="9600" b="1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idx="1"/>
          </p:nvPr>
        </p:nvSpPr>
        <p:spPr>
          <a:xfrm>
            <a:off x="2957513" y="5285057"/>
            <a:ext cx="6276975" cy="558523"/>
          </a:xfrm>
        </p:spPr>
        <p:txBody>
          <a:bodyPr>
            <a:normAutofit fontScale="92500"/>
          </a:bodyPr>
          <a:lstStyle/>
          <a:p>
            <a:r>
              <a:rPr lang="pt-BR" dirty="0" smtClean="0"/>
              <a:t>ESTE PROJETO NÃO CHEGARIA AO FINAL SEM VOCÊS!</a:t>
            </a:r>
            <a:endParaRPr lang="pt-BR" dirty="0"/>
          </a:p>
        </p:txBody>
      </p:sp>
      <p:pic>
        <p:nvPicPr>
          <p:cNvPr id="1026" name="Picture 2" descr="ráfico de cabeça de girassol - Baixar PNG/SVG Transparen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325" y="2566980"/>
            <a:ext cx="2477350" cy="247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799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751013" y="2847975"/>
            <a:ext cx="8689975" cy="1162050"/>
          </a:xfrm>
        </p:spPr>
        <p:txBody>
          <a:bodyPr>
            <a:noAutofit/>
          </a:bodyPr>
          <a:lstStyle/>
          <a:p>
            <a:pPr algn="ctr"/>
            <a:r>
              <a:rPr lang="pt-BR" sz="8000" b="1" dirty="0" smtClean="0">
                <a:solidFill>
                  <a:schemeClr val="bg1"/>
                </a:solidFill>
              </a:rPr>
              <a:t>OBRIGADA PELA ATENÇÃO</a:t>
            </a:r>
            <a:endParaRPr lang="pt-BR" sz="8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01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507</TotalTime>
  <Words>105</Words>
  <Application>Microsoft Macintosh PowerPoint</Application>
  <PresentationFormat>Widescreen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Montserrat</vt:lpstr>
      <vt:lpstr>Wingdings</vt:lpstr>
      <vt:lpstr>Arial</vt:lpstr>
      <vt:lpstr>Tema do Office</vt:lpstr>
      <vt:lpstr>Apresentação do PowerPoint</vt:lpstr>
      <vt:lpstr>POR QUE ARTES PLÁSTICAS?</vt:lpstr>
      <vt:lpstr>TUDO TEM A ESSÊNCIA!</vt:lpstr>
      <vt:lpstr>ALGUNS VALORES</vt:lpstr>
      <vt:lpstr>ALGUMAS DIFICULDADES...</vt:lpstr>
      <vt:lpstr>SUPERAÇÃO E AUTOCONHECIMENTO!</vt:lpstr>
      <vt:lpstr>AGRADECIMENTOS</vt:lpstr>
      <vt:lpstr>OBRIGADA PELA ATENÇÃO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Microsoft Office</dc:creator>
  <cp:lastModifiedBy>Usuário do Microsoft Office</cp:lastModifiedBy>
  <cp:revision>38</cp:revision>
  <dcterms:created xsi:type="dcterms:W3CDTF">2020-05-24T00:41:56Z</dcterms:created>
  <dcterms:modified xsi:type="dcterms:W3CDTF">2020-06-25T01:35:04Z</dcterms:modified>
</cp:coreProperties>
</file>

<file path=docProps/thumbnail.jpeg>
</file>